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8" r:id="rId5"/>
    <p:sldId id="259" r:id="rId6"/>
    <p:sldId id="264" r:id="rId7"/>
    <p:sldId id="265" r:id="rId8"/>
    <p:sldId id="260" r:id="rId9"/>
    <p:sldId id="261" r:id="rId10"/>
    <p:sldId id="270" r:id="rId11"/>
    <p:sldId id="271" r:id="rId12"/>
    <p:sldId id="269" r:id="rId13"/>
  </p:sldIdLst>
  <p:sldSz cx="12192000" cy="6858000"/>
  <p:notesSz cx="6858000" cy="9144000"/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76378-94DF-416D-9464-245A8C7A06D8}" v="34" dt="2025-05-22T11:54:00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45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Title">
    <p:bg>
      <p:bgPr>
        <a:solidFill>
          <a:srgbClr val="071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A00AA-E571-AF20-385B-C0F9367E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18099" y="1931701"/>
            <a:ext cx="5996571" cy="1705131"/>
          </a:xfrm>
          <a:prstGeom prst="rect">
            <a:avLst/>
          </a:prstGeom>
          <a:effectLst>
            <a:outerShdw blurRad="609812" algn="ctr" rotWithShape="0">
              <a:schemeClr val="tx1">
                <a:lumMod val="50000"/>
              </a:scheme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7F796F-A6A8-3E2C-47CC-368CD3435BE5}"/>
              </a:ext>
            </a:extLst>
          </p:cNvPr>
          <p:cNvCxnSpPr>
            <a:cxnSpLocks/>
          </p:cNvCxnSpPr>
          <p:nvPr/>
        </p:nvCxnSpPr>
        <p:spPr>
          <a:xfrm>
            <a:off x="0" y="4058668"/>
            <a:ext cx="575056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A620B89-4D49-8EB4-0BDD-186134C6C6F0}"/>
              </a:ext>
            </a:extLst>
          </p:cNvPr>
          <p:cNvSpPr txBox="1"/>
          <p:nvPr userDrawn="1"/>
        </p:nvSpPr>
        <p:spPr>
          <a:xfrm>
            <a:off x="5831390" y="3773974"/>
            <a:ext cx="3383280" cy="569387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lvl="0"/>
            <a:r>
              <a:rPr lang="en-US" sz="3200" b="0" i="0" dirty="0">
                <a:solidFill>
                  <a:schemeClr val="bg2"/>
                </a:solidFill>
                <a:latin typeface="Avenir Next LT Pro" panose="020B0504020202020204" pitchFamily="34" charset="77"/>
              </a:rPr>
              <a:t>for Microsoft AX</a:t>
            </a:r>
          </a:p>
        </p:txBody>
      </p:sp>
    </p:spTree>
    <p:extLst>
      <p:ext uri="{BB962C8B-B14F-4D97-AF65-F5344CB8AC3E}">
        <p14:creationId xmlns:p14="http://schemas.microsoft.com/office/powerpoint/2010/main" val="75845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(Warehou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2D20-034E-F826-589E-6033D524B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68330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chemeClr val="bg2"/>
              </a:buCl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chemeClr val="bg2"/>
              </a:buCl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chemeClr val="bg2"/>
              </a:buCl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chemeClr val="bg2"/>
              </a:buCl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CDA0C-C837-68CD-B899-6512490B2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5470" y="1825625"/>
            <a:ext cx="5068330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chemeClr val="bg2"/>
              </a:buCl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chemeClr val="bg2"/>
              </a:buCl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chemeClr val="bg2"/>
              </a:buCl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chemeClr val="bg2"/>
              </a:buCl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3A3A07-9CFA-6433-125D-E71B84491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1"/>
            <a:ext cx="807860" cy="23081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16EBD-CB5B-4E30-9C55-5C9BE24B9D44}"/>
              </a:ext>
            </a:extLst>
          </p:cNvPr>
          <p:cNvCxnSpPr/>
          <p:nvPr/>
        </p:nvCxnSpPr>
        <p:spPr>
          <a:xfrm>
            <a:off x="-19965" y="752250"/>
            <a:ext cx="1221196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219B4B54-33FD-CD69-4B28-FB79C67080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6554" y="467557"/>
            <a:ext cx="3678892" cy="569387"/>
          </a:xfrm>
          <a:prstGeom prst="rect">
            <a:avLst/>
          </a:prstGeom>
          <a:solidFill>
            <a:srgbClr val="131313"/>
          </a:solidFill>
          <a:effectLst>
            <a:softEdge rad="85297"/>
          </a:effectLst>
        </p:spPr>
        <p:txBody>
          <a:bodyPr wrap="none" lIns="91440" tIns="0" rIns="91440" bIns="0">
            <a:spAutoFit/>
          </a:bodyPr>
          <a:lstStyle>
            <a:lvl1pPr marL="0" indent="0" algn="ctr">
              <a:buNone/>
              <a:defRPr sz="4000" b="0" i="0">
                <a:solidFill>
                  <a:schemeClr val="bg1"/>
                </a:solidFill>
                <a:effectLst/>
                <a:latin typeface="Avenir Next LT Pro" panose="020B0504020202020204" pitchFamily="34" charset="77"/>
              </a:defRPr>
            </a:lvl1pPr>
            <a:lvl2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2pPr>
            <a:lvl3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3pPr>
            <a:lvl4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4pPr>
            <a:lvl5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F4669C50-E190-AEA6-8562-18218C9F4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1863" y="1044759"/>
            <a:ext cx="3528275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None/>
              <a:defRPr sz="2000" b="1" i="0" spc="300">
                <a:solidFill>
                  <a:schemeClr val="bg2"/>
                </a:solidFill>
                <a:effectLst>
                  <a:outerShdw blurRad="63500" sx="102000" sy="102000" algn="ctr" rotWithShape="0">
                    <a:srgbClr val="081628">
                      <a:alpha val="40000"/>
                    </a:srgbClr>
                  </a:outerShdw>
                </a:effectLst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/>
              <a:t>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49053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(Warehou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D3BA75F-E110-4C42-65D6-A6407EDCD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1"/>
            <a:ext cx="807860" cy="23081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459E9EA-23AE-1A71-DA04-254E43193FBF}"/>
              </a:ext>
            </a:extLst>
          </p:cNvPr>
          <p:cNvCxnSpPr/>
          <p:nvPr/>
        </p:nvCxnSpPr>
        <p:spPr>
          <a:xfrm>
            <a:off x="-19965" y="752250"/>
            <a:ext cx="1221196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CCF407AA-E28B-5B79-71AF-AFB20BEEB5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6554" y="467557"/>
            <a:ext cx="3678892" cy="569387"/>
          </a:xfrm>
          <a:prstGeom prst="rect">
            <a:avLst/>
          </a:prstGeom>
          <a:solidFill>
            <a:srgbClr val="131313"/>
          </a:solidFill>
          <a:effectLst>
            <a:softEdge rad="85297"/>
          </a:effectLst>
        </p:spPr>
        <p:txBody>
          <a:bodyPr wrap="none" lIns="91440" tIns="0" rIns="91440" bIns="0">
            <a:spAutoFit/>
          </a:bodyPr>
          <a:lstStyle>
            <a:lvl1pPr marL="0" indent="0" algn="ctr">
              <a:buNone/>
              <a:defRPr sz="4000" b="0" i="0">
                <a:solidFill>
                  <a:schemeClr val="bg1"/>
                </a:solidFill>
                <a:effectLst/>
                <a:latin typeface="Avenir Next LT Pro" panose="020B0504020202020204" pitchFamily="34" charset="77"/>
              </a:defRPr>
            </a:lvl1pPr>
            <a:lvl2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2pPr>
            <a:lvl3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3pPr>
            <a:lvl4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4pPr>
            <a:lvl5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B779C5D2-252B-13A4-D745-AA80E3523B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1863" y="1044759"/>
            <a:ext cx="3528275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None/>
              <a:defRPr sz="2000" b="1" i="0" spc="300">
                <a:solidFill>
                  <a:schemeClr val="bg2"/>
                </a:solidFill>
                <a:effectLst>
                  <a:outerShdw blurRad="63500" sx="102000" sy="102000" algn="ctr" rotWithShape="0">
                    <a:srgbClr val="081628">
                      <a:alpha val="40000"/>
                    </a:srgbClr>
                  </a:outerShdw>
                </a:effectLst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/>
              <a:t>YOUR SUBTITLE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70A184C-2F4A-A931-15BB-50B25157A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Avenir Next LT Pro Demi" panose="020B0504020202020204" pitchFamily="34" charset="77"/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80A89B8-0CC7-EA5C-3F6B-A2E67BDA2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Avenir Next LT Pro Demi" panose="020B0504020202020204" pitchFamily="34" charset="77"/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F96F68-2A60-A279-FA83-2C34C1EEDE0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8200" y="2521464"/>
            <a:ext cx="5068330" cy="36554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chemeClr val="bg2"/>
              </a:buCl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chemeClr val="bg2"/>
              </a:buCl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chemeClr val="bg2"/>
              </a:buCl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chemeClr val="bg2"/>
              </a:buCl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F6DD78A-1C86-2F4C-FE50-DB616B247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5470" y="2521464"/>
            <a:ext cx="5068330" cy="36554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Clr>
                <a:schemeClr val="bg2"/>
              </a:buClr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chemeClr val="bg2"/>
              </a:buClr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chemeClr val="bg2"/>
              </a:buCl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chemeClr val="bg2"/>
              </a:buCl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815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arehou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D3BA75F-E110-4C42-65D6-A6407EDCD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1"/>
            <a:ext cx="807860" cy="2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7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B9B85E-FE58-9827-0F20-977DA727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19015" y="767776"/>
            <a:ext cx="2982571" cy="848098"/>
          </a:xfrm>
          <a:prstGeom prst="rect">
            <a:avLst/>
          </a:prstGeom>
          <a:effectLst>
            <a:outerShdw blurRad="609812" algn="ctr" rotWithShape="0">
              <a:schemeClr val="tx1">
                <a:lumMod val="50000"/>
              </a:scheme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970100-5481-3FA8-2715-B939F5ACEE4A}"/>
              </a:ext>
            </a:extLst>
          </p:cNvPr>
          <p:cNvCxnSpPr>
            <a:cxnSpLocks/>
          </p:cNvCxnSpPr>
          <p:nvPr/>
        </p:nvCxnSpPr>
        <p:spPr>
          <a:xfrm>
            <a:off x="-14287" y="1398392"/>
            <a:ext cx="4517505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B09C5F6-3B7C-78A6-D077-C229551866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7613" y="3206580"/>
            <a:ext cx="4376776" cy="683264"/>
          </a:xfrm>
          <a:prstGeom prst="rect">
            <a:avLst/>
          </a:prstGeom>
          <a:noFill/>
          <a:effectLst>
            <a:softEdge rad="85297"/>
          </a:effectLst>
        </p:spPr>
        <p:txBody>
          <a:bodyPr wrap="none" lIns="91440" tIns="0" rIns="91440" bIns="0">
            <a:spAutoFit/>
          </a:bodyPr>
          <a:lstStyle>
            <a:lvl1pPr marL="0" indent="0" algn="ctr">
              <a:buNone/>
              <a:defRPr sz="4800" b="0" i="0">
                <a:solidFill>
                  <a:schemeClr val="bg1"/>
                </a:solidFill>
                <a:effectLst/>
                <a:latin typeface="Avenir Next LT Pro" panose="020B0504020202020204" pitchFamily="34" charset="77"/>
              </a:defRPr>
            </a:lvl1pPr>
            <a:lvl2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2pPr>
            <a:lvl3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3pPr>
            <a:lvl4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4pPr>
            <a:lvl5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1845E6ED-A32F-808D-877D-495E3DE96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1863" y="3914558"/>
            <a:ext cx="3528275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None/>
              <a:defRPr sz="2000" b="1" i="0" spc="300">
                <a:solidFill>
                  <a:schemeClr val="bg2"/>
                </a:solidFill>
                <a:effectLst>
                  <a:outerShdw blurRad="63500" sx="102000" sy="102000" algn="ctr" rotWithShape="0">
                    <a:srgbClr val="081628">
                      <a:alpha val="40000"/>
                    </a:srgbClr>
                  </a:outerShdw>
                </a:effectLst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 dirty="0"/>
              <a:t>YOUR SUBTITLE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09C67-8967-C0BF-C340-37D6ED545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1"/>
            <a:ext cx="807860" cy="230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FFEB6-F549-0860-EE65-D7594C30CDE1}"/>
              </a:ext>
            </a:extLst>
          </p:cNvPr>
          <p:cNvSpPr txBox="1"/>
          <p:nvPr userDrawn="1"/>
        </p:nvSpPr>
        <p:spPr>
          <a:xfrm>
            <a:off x="4652830" y="1679240"/>
            <a:ext cx="3383280" cy="415498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lvl="0"/>
            <a:r>
              <a:rPr lang="en-US" sz="2200" b="0" i="0" dirty="0">
                <a:solidFill>
                  <a:schemeClr val="bg2"/>
                </a:solidFill>
                <a:latin typeface="Avenir Next LT Pro" panose="020B0504020202020204" pitchFamily="34" charset="77"/>
              </a:rPr>
              <a:t>for Microsoft AX</a:t>
            </a:r>
          </a:p>
        </p:txBody>
      </p:sp>
    </p:spTree>
    <p:extLst>
      <p:ext uri="{BB962C8B-B14F-4D97-AF65-F5344CB8AC3E}">
        <p14:creationId xmlns:p14="http://schemas.microsoft.com/office/powerpoint/2010/main" val="252189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0BDA96-F069-B4F9-FD31-A25CD0A17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1"/>
            <a:ext cx="807860" cy="230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142441-6C6E-8119-BFE4-DCE7E12C071D}"/>
              </a:ext>
            </a:extLst>
          </p:cNvPr>
          <p:cNvSpPr/>
          <p:nvPr/>
        </p:nvSpPr>
        <p:spPr>
          <a:xfrm>
            <a:off x="2683938" y="14735"/>
            <a:ext cx="9508060" cy="684326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2D10A-52D2-3CCD-0A32-6A5948B08493}"/>
              </a:ext>
            </a:extLst>
          </p:cNvPr>
          <p:cNvSpPr txBox="1"/>
          <p:nvPr/>
        </p:nvSpPr>
        <p:spPr>
          <a:xfrm rot="16200000">
            <a:off x="-58371" y="3069896"/>
            <a:ext cx="2423740" cy="718210"/>
          </a:xfrm>
          <a:prstGeom prst="rect">
            <a:avLst/>
          </a:prstGeom>
          <a:noFill/>
        </p:spPr>
        <p:txBody>
          <a:bodyPr wrap="none" lIns="76200" tIns="38100" rIns="76200" bIns="38100" rtlCol="0" anchor="t">
            <a:spAutoFit/>
          </a:bodyPr>
          <a:lstStyle/>
          <a:p>
            <a:pPr algn="ctr"/>
            <a:r>
              <a:rPr lang="en-US" sz="4167" b="0" i="0">
                <a:solidFill>
                  <a:schemeClr val="bg1"/>
                </a:solidFill>
                <a:latin typeface="Avenir Next LT Pro" panose="020B0504020202020204" pitchFamily="34" charset="77"/>
              </a:rPr>
              <a:t>AGENDA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071F39-C67A-8EF9-AED2-359B64A80B6F}"/>
              </a:ext>
            </a:extLst>
          </p:cNvPr>
          <p:cNvCxnSpPr>
            <a:cxnSpLocks/>
            <a:endCxn id="6" idx="1"/>
          </p:cNvCxnSpPr>
          <p:nvPr/>
        </p:nvCxnSpPr>
        <p:spPr>
          <a:xfrm flipH="1" flipV="1">
            <a:off x="1153499" y="4640871"/>
            <a:ext cx="1" cy="224401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A8DCAA-8E43-54CB-5B85-85C7F7F59AE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153499" y="14735"/>
            <a:ext cx="0" cy="220239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F1D9CD6E-1B5E-11B7-53F0-6F5C17A3C8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05867" y="691883"/>
            <a:ext cx="7151379" cy="762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lIns="548640" anchor="ctr" anchorCtr="0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/>
              <a:t>Click here to type</a:t>
            </a:r>
          </a:p>
        </p:txBody>
      </p:sp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25B89192-20F0-B7AE-0A70-8874903692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0819" y="691967"/>
            <a:ext cx="761998" cy="762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</a:schemeClr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 i="0">
                <a:solidFill>
                  <a:schemeClr val="accent1"/>
                </a:solidFill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27C8152B-E3F8-5F99-3E7B-E912218E9E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2013" y="1629702"/>
            <a:ext cx="7151379" cy="762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lIns="548640" anchor="ctr" anchorCtr="0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/>
              <a:t>Click here to type</a:t>
            </a:r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DD6C3154-2082-4DBB-AD8E-A9622CCA13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06965" y="1629786"/>
            <a:ext cx="761998" cy="762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</a:schemeClr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 i="0">
                <a:solidFill>
                  <a:schemeClr val="accent1"/>
                </a:solidFill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0E67E9C5-8A10-4A55-C122-8DB05634A9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9914" y="2579411"/>
            <a:ext cx="7151379" cy="762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lIns="548640" anchor="ctr" anchorCtr="0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/>
              <a:t>Click here to type</a:t>
            </a:r>
          </a:p>
        </p:txBody>
      </p:sp>
      <p:sp>
        <p:nvSpPr>
          <p:cNvPr id="15" name="Text Placeholder 38">
            <a:extLst>
              <a:ext uri="{FF2B5EF4-FFF2-40B4-BE49-F238E27FC236}">
                <a16:creationId xmlns:a16="http://schemas.microsoft.com/office/drawing/2014/main" id="{85976084-2F83-9D5B-7E29-7FFE91231B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4866" y="2579495"/>
            <a:ext cx="761998" cy="762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</a:schemeClr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 i="0">
                <a:solidFill>
                  <a:schemeClr val="accent1"/>
                </a:solidFill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941B3AC8-4152-E66D-026D-2AE83D7AF6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19914" y="3527166"/>
            <a:ext cx="7151379" cy="762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lIns="548640" anchor="ctr" anchorCtr="0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/>
              <a:t>Click here to type</a:t>
            </a:r>
          </a:p>
        </p:txBody>
      </p:sp>
      <p:sp>
        <p:nvSpPr>
          <p:cNvPr id="17" name="Text Placeholder 38">
            <a:extLst>
              <a:ext uri="{FF2B5EF4-FFF2-40B4-BE49-F238E27FC236}">
                <a16:creationId xmlns:a16="http://schemas.microsoft.com/office/drawing/2014/main" id="{8AF9552F-8FAB-C9CF-5B3C-561F123AA5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24866" y="3527250"/>
            <a:ext cx="761998" cy="762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</a:schemeClr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 i="0">
                <a:solidFill>
                  <a:schemeClr val="accent1"/>
                </a:solidFill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6FA949-EB97-5CE9-C865-D4EF3161D61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9914" y="4479822"/>
            <a:ext cx="7151379" cy="762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lIns="548640" anchor="ctr" anchorCtr="0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/>
              <a:t>Click here to type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87EA2D48-88B0-6656-C6C8-4C0CC347A1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24866" y="4479906"/>
            <a:ext cx="761998" cy="762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</a:schemeClr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 i="0">
                <a:solidFill>
                  <a:schemeClr val="accent1"/>
                </a:solidFill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0" name="Text Placeholder 39">
            <a:extLst>
              <a:ext uri="{FF2B5EF4-FFF2-40B4-BE49-F238E27FC236}">
                <a16:creationId xmlns:a16="http://schemas.microsoft.com/office/drawing/2014/main" id="{52E28D42-A185-3424-911B-370B947BB3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9914" y="5421063"/>
            <a:ext cx="7151379" cy="762000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lIns="548640" anchor="ctr" anchorCtr="0"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/>
              <a:t>Click here to type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8D803807-8D60-5857-6343-CA45C1AAE0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24866" y="5421147"/>
            <a:ext cx="761998" cy="762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50000"/>
              </a:schemeClr>
            </a:solidFill>
          </a:ln>
        </p:spPr>
        <p:txBody>
          <a:bodyPr anchor="ctr" anchorCtr="1">
            <a:normAutofit/>
          </a:bodyPr>
          <a:lstStyle>
            <a:lvl1pPr marL="0" indent="0" algn="ctr">
              <a:buNone/>
              <a:defRPr sz="2000" b="1" i="0">
                <a:solidFill>
                  <a:schemeClr val="accent1"/>
                </a:solidFill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F4CE07-6796-1F2E-709C-49195C430E9D}"/>
              </a:ext>
            </a:extLst>
          </p:cNvPr>
          <p:cNvSpPr txBox="1"/>
          <p:nvPr/>
        </p:nvSpPr>
        <p:spPr>
          <a:xfrm>
            <a:off x="10319166" y="6526819"/>
            <a:ext cx="1802738" cy="246221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tx2">
                    <a:alpha val="69587"/>
                  </a:schemeClr>
                </a:solidFill>
                <a:latin typeface="Calibri" pitchFamily="34" charset="0"/>
                <a:cs typeface="Calibri" pitchFamily="34" charset="0"/>
              </a:rPr>
              <a:t>© by RF-SMART.  All Rights Reserved.</a:t>
            </a:r>
            <a:endParaRPr lang="en-US" sz="800" b="1" u="sng">
              <a:solidFill>
                <a:schemeClr val="tx2">
                  <a:alpha val="69587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3D9271-55B8-9B59-A452-3C2D66EA64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0"/>
            <a:ext cx="807860" cy="2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2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B09C5F6-3B7C-78A6-D077-C229551866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5449" y="3124300"/>
            <a:ext cx="6821103" cy="609398"/>
          </a:xfrm>
          <a:prstGeom prst="rect">
            <a:avLst/>
          </a:prstGeom>
          <a:noFill/>
          <a:effectLst>
            <a:softEdge rad="85297"/>
          </a:effectLst>
        </p:spPr>
        <p:txBody>
          <a:bodyPr wrap="square" lIns="91440" tIns="0" rIns="91440" bIns="0" anchor="ctr" anchorCtr="0">
            <a:spAutoFit/>
          </a:bodyPr>
          <a:lstStyle>
            <a:lvl1pPr marL="0" indent="0" algn="l">
              <a:buNone/>
              <a:defRPr sz="4400" b="0" i="0">
                <a:solidFill>
                  <a:schemeClr val="bg1"/>
                </a:solidFill>
                <a:effectLst/>
                <a:latin typeface="Avenir Next LT Pro" panose="020B0504020202020204" pitchFamily="34" charset="77"/>
              </a:defRPr>
            </a:lvl1pPr>
            <a:lvl2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2pPr>
            <a:lvl3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3pPr>
            <a:lvl4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4pPr>
            <a:lvl5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5pPr>
          </a:lstStyle>
          <a:p>
            <a:pPr lvl="0"/>
            <a:r>
              <a:rPr lang="en-US"/>
              <a:t>Your Section Divider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03220B-ADCE-A96B-B405-8FE7A0CACB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1"/>
            <a:ext cx="807860" cy="23081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7E6736-4BFB-E591-B3E5-7255AB3F26FA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253601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61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1845E6ED-A32F-808D-877D-495E3DE96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5448" y="3580064"/>
            <a:ext cx="3528274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>
              <a:buNone/>
              <a:defRPr sz="2000" b="1" i="0" spc="300">
                <a:solidFill>
                  <a:schemeClr val="bg2"/>
                </a:solidFill>
                <a:effectLst>
                  <a:outerShdw blurRad="63500" sx="102000" sy="102000" algn="ctr" rotWithShape="0">
                    <a:srgbClr val="081628">
                      <a:alpha val="40000"/>
                    </a:srgbClr>
                  </a:outerShdw>
                </a:effectLst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/>
              <a:t>YOUR SUBTITLE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0BDA96-F069-B4F9-FD31-A25CD0A17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1"/>
            <a:ext cx="807860" cy="23081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6F0A24-FF66-9780-B578-F58CB08893D0}"/>
              </a:ext>
            </a:extLst>
          </p:cNvPr>
          <p:cNvCxnSpPr>
            <a:cxnSpLocks/>
          </p:cNvCxnSpPr>
          <p:nvPr/>
        </p:nvCxnSpPr>
        <p:spPr>
          <a:xfrm>
            <a:off x="0" y="3252024"/>
            <a:ext cx="2536012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B81F40C-691D-68FC-DC05-A97DCF0E4A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5449" y="2947324"/>
            <a:ext cx="6821103" cy="609398"/>
          </a:xfrm>
          <a:prstGeom prst="rect">
            <a:avLst/>
          </a:prstGeom>
          <a:noFill/>
          <a:effectLst>
            <a:softEdge rad="85297"/>
          </a:effectLst>
        </p:spPr>
        <p:txBody>
          <a:bodyPr wrap="square" lIns="91440" tIns="0" rIns="91440" bIns="0" anchor="ctr" anchorCtr="0">
            <a:spAutoFit/>
          </a:bodyPr>
          <a:lstStyle>
            <a:lvl1pPr marL="0" indent="0" algn="l">
              <a:buNone/>
              <a:defRPr sz="4400" b="0" i="0">
                <a:solidFill>
                  <a:schemeClr val="bg1"/>
                </a:solidFill>
                <a:effectLst/>
                <a:latin typeface="Avenir Next LT Pro" panose="020B0504020202020204" pitchFamily="34" charset="77"/>
              </a:defRPr>
            </a:lvl1pPr>
            <a:lvl2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2pPr>
            <a:lvl3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3pPr>
            <a:lvl4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4pPr>
            <a:lvl5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5pPr>
          </a:lstStyle>
          <a:p>
            <a:pPr lvl="0"/>
            <a:r>
              <a:rPr lang="en-US"/>
              <a:t>Your Section Divider Here</a:t>
            </a:r>
          </a:p>
        </p:txBody>
      </p:sp>
    </p:spTree>
    <p:extLst>
      <p:ext uri="{BB962C8B-B14F-4D97-AF65-F5344CB8AC3E}">
        <p14:creationId xmlns:p14="http://schemas.microsoft.com/office/powerpoint/2010/main" val="321324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CDBFDA5-44CE-CF2D-432B-38A30D62F8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1"/>
            <a:ext cx="807860" cy="230817"/>
          </a:xfrm>
          <a:prstGeom prst="rect">
            <a:avLst/>
          </a:prstGeom>
        </p:spPr>
      </p:pic>
      <p:sp>
        <p:nvSpPr>
          <p:cNvPr id="2" name="Text Placeholder 33">
            <a:extLst>
              <a:ext uri="{FF2B5EF4-FFF2-40B4-BE49-F238E27FC236}">
                <a16:creationId xmlns:a16="http://schemas.microsoft.com/office/drawing/2014/main" id="{47C93624-1F02-0A97-BB0B-B370687833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6548" y="4203113"/>
            <a:ext cx="3838905" cy="512956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3" name="Picture Placeholder 38">
            <a:extLst>
              <a:ext uri="{FF2B5EF4-FFF2-40B4-BE49-F238E27FC236}">
                <a16:creationId xmlns:a16="http://schemas.microsoft.com/office/drawing/2014/main" id="{A6FDBBD6-506D-2EAE-318F-AFB5B1BBCB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61223" y="1689217"/>
            <a:ext cx="2246355" cy="22463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add headshot</a:t>
            </a:r>
          </a:p>
        </p:txBody>
      </p:sp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B4346F90-07DA-19CD-42BC-A4F5A0A00F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6548" y="4716068"/>
            <a:ext cx="3838905" cy="790652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ctr">
              <a:buNone/>
              <a:defRPr sz="1600" b="1" i="0">
                <a:solidFill>
                  <a:schemeClr val="bg2"/>
                </a:solidFill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/>
              <a:t>Job Title Here</a:t>
            </a:r>
          </a:p>
          <a:p>
            <a:pPr lvl="0"/>
            <a:r>
              <a:rPr lang="en-US" err="1"/>
              <a:t>email@rfsmart.com</a:t>
            </a:r>
            <a:endParaRPr lang="en-US"/>
          </a:p>
        </p:txBody>
      </p:sp>
      <p:sp>
        <p:nvSpPr>
          <p:cNvPr id="5" name="Text Placeholder 33">
            <a:extLst>
              <a:ext uri="{FF2B5EF4-FFF2-40B4-BE49-F238E27FC236}">
                <a16:creationId xmlns:a16="http://schemas.microsoft.com/office/drawing/2014/main" id="{D0B10C1A-66C2-2D63-822E-D8E647976F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068" y="4203113"/>
            <a:ext cx="3838905" cy="512956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6" name="Picture Placeholder 38">
            <a:extLst>
              <a:ext uri="{FF2B5EF4-FFF2-40B4-BE49-F238E27FC236}">
                <a16:creationId xmlns:a16="http://schemas.microsoft.com/office/drawing/2014/main" id="{213FBECB-8761-BD6E-57E0-A3104F1AA0B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20742" y="1689217"/>
            <a:ext cx="2246355" cy="22463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add headshot</a:t>
            </a:r>
          </a:p>
        </p:txBody>
      </p:sp>
      <p:sp>
        <p:nvSpPr>
          <p:cNvPr id="7" name="Text Placeholder 33">
            <a:extLst>
              <a:ext uri="{FF2B5EF4-FFF2-40B4-BE49-F238E27FC236}">
                <a16:creationId xmlns:a16="http://schemas.microsoft.com/office/drawing/2014/main" id="{4F7DE57C-1672-8B96-FC74-D5CD5A263E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068" y="4716068"/>
            <a:ext cx="3838905" cy="790652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ctr">
              <a:buNone/>
              <a:defRPr sz="1600" b="1" i="0">
                <a:solidFill>
                  <a:schemeClr val="bg2"/>
                </a:solidFill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 dirty="0"/>
              <a:t>Job Title Here</a:t>
            </a:r>
          </a:p>
          <a:p>
            <a:pPr lvl="0"/>
            <a:r>
              <a:rPr lang="en-US" dirty="0" err="1"/>
              <a:t>email@rfsmart.com</a:t>
            </a:r>
            <a:endParaRPr lang="en-US" dirty="0"/>
          </a:p>
        </p:txBody>
      </p:sp>
      <p:sp>
        <p:nvSpPr>
          <p:cNvPr id="8" name="Text Placeholder 33">
            <a:extLst>
              <a:ext uri="{FF2B5EF4-FFF2-40B4-BE49-F238E27FC236}">
                <a16:creationId xmlns:a16="http://schemas.microsoft.com/office/drawing/2014/main" id="{1CB43C0D-1DD3-E050-CB43-952C28FFBD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7027" y="4203113"/>
            <a:ext cx="3838905" cy="512956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9" name="Picture Placeholder 38">
            <a:extLst>
              <a:ext uri="{FF2B5EF4-FFF2-40B4-BE49-F238E27FC236}">
                <a16:creationId xmlns:a16="http://schemas.microsoft.com/office/drawing/2014/main" id="{89A898E1-FBDF-4F2D-09BF-D7242D2404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801703" y="1689217"/>
            <a:ext cx="2246355" cy="22463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add headshot</a:t>
            </a:r>
          </a:p>
        </p:txBody>
      </p:sp>
      <p:sp>
        <p:nvSpPr>
          <p:cNvPr id="10" name="Text Placeholder 33">
            <a:extLst>
              <a:ext uri="{FF2B5EF4-FFF2-40B4-BE49-F238E27FC236}">
                <a16:creationId xmlns:a16="http://schemas.microsoft.com/office/drawing/2014/main" id="{D64F562C-CD3A-ECB8-E6BA-472D4DEF62B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7027" y="4716068"/>
            <a:ext cx="3838905" cy="790652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ctr">
              <a:buNone/>
              <a:defRPr sz="1600" b="1" i="0">
                <a:solidFill>
                  <a:schemeClr val="bg2"/>
                </a:solidFill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/>
              <a:t>Job Title Here</a:t>
            </a:r>
          </a:p>
          <a:p>
            <a:pPr lvl="0"/>
            <a:r>
              <a:rPr lang="en-US" err="1"/>
              <a:t>email@rfsmart.com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3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0BDA96-F069-B4F9-FD31-A25CD0A17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1"/>
            <a:ext cx="807860" cy="230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8CCBF-D74A-23B4-E5F1-1B7A5E6F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8037D-45F7-2F06-4F02-AA797DABB8E1}"/>
              </a:ext>
            </a:extLst>
          </p:cNvPr>
          <p:cNvGrpSpPr/>
          <p:nvPr/>
        </p:nvGrpSpPr>
        <p:grpSpPr>
          <a:xfrm>
            <a:off x="6332532" y="5080846"/>
            <a:ext cx="5859469" cy="1129092"/>
            <a:chOff x="7439658" y="5293464"/>
            <a:chExt cx="4251353" cy="819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03B4BA-4076-B080-9FF2-52FB0E53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439658" y="5293464"/>
              <a:ext cx="2424674" cy="689459"/>
            </a:xfrm>
            <a:prstGeom prst="rect">
              <a:avLst/>
            </a:prstGeom>
            <a:effectLst>
              <a:outerShdw blurRad="609812" algn="ctr" rotWithShape="0">
                <a:schemeClr val="tx1">
                  <a:lumMod val="50000"/>
                </a:scheme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42CED8-1238-AEEE-7D25-96D0DA4D40ED}"/>
                </a:ext>
              </a:extLst>
            </p:cNvPr>
            <p:cNvSpPr txBox="1"/>
            <p:nvPr/>
          </p:nvSpPr>
          <p:spPr>
            <a:xfrm>
              <a:off x="9842210" y="5509747"/>
              <a:ext cx="1848801" cy="602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0" i="0" dirty="0">
                  <a:solidFill>
                    <a:schemeClr val="bg2"/>
                  </a:solidFill>
                  <a:latin typeface="Avenir Next LT Pro" panose="020B0504020202020204" pitchFamily="34" charset="77"/>
                  <a:cs typeface="Segoe UI" panose="020B0502040204020203" pitchFamily="34" charset="0"/>
                </a:rPr>
                <a:t>DEMO</a:t>
              </a:r>
              <a:endParaRPr lang="en-US" sz="4000" b="0" i="0" dirty="0">
                <a:solidFill>
                  <a:schemeClr val="bg2"/>
                </a:solidFill>
                <a:latin typeface="Avenir Next LT Pro" panose="020B0504020202020204" pitchFamily="34" charset="77"/>
                <a:cs typeface="Segoe UI" panose="020B0502040204020203" pitchFamily="34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A3130-45C2-3207-2A09-B5FDDCA01035}"/>
              </a:ext>
            </a:extLst>
          </p:cNvPr>
          <p:cNvCxnSpPr>
            <a:cxnSpLocks/>
          </p:cNvCxnSpPr>
          <p:nvPr/>
        </p:nvCxnSpPr>
        <p:spPr>
          <a:xfrm>
            <a:off x="0" y="5790318"/>
            <a:ext cx="6096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90B3A4-8909-C3D6-F10C-1AC73C1F070C}"/>
              </a:ext>
            </a:extLst>
          </p:cNvPr>
          <p:cNvSpPr txBox="1"/>
          <p:nvPr/>
        </p:nvSpPr>
        <p:spPr>
          <a:xfrm>
            <a:off x="10319166" y="6526819"/>
            <a:ext cx="1802738" cy="246221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tx2">
                    <a:alpha val="69978"/>
                  </a:schemeClr>
                </a:solidFill>
                <a:latin typeface="Calibri" pitchFamily="34" charset="0"/>
                <a:cs typeface="Calibri" pitchFamily="34" charset="0"/>
              </a:rPr>
              <a:t>© by RF-SMART.  All Rights Reserved.</a:t>
            </a:r>
            <a:endParaRPr lang="en-US" sz="800" b="1" u="sng">
              <a:solidFill>
                <a:schemeClr val="tx2">
                  <a:alpha val="69978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17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CDBFDA5-44CE-CF2D-432B-38A30D62F8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1"/>
            <a:ext cx="807860" cy="23081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3D1AEB0-8DB5-306E-272A-3D05B61ABFCC}"/>
              </a:ext>
            </a:extLst>
          </p:cNvPr>
          <p:cNvCxnSpPr>
            <a:cxnSpLocks/>
          </p:cNvCxnSpPr>
          <p:nvPr/>
        </p:nvCxnSpPr>
        <p:spPr>
          <a:xfrm flipV="1">
            <a:off x="1153499" y="4018907"/>
            <a:ext cx="4" cy="28659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139D58-65E0-0396-45BD-FF8EE1FB6783}"/>
              </a:ext>
            </a:extLst>
          </p:cNvPr>
          <p:cNvCxnSpPr>
            <a:cxnSpLocks/>
          </p:cNvCxnSpPr>
          <p:nvPr/>
        </p:nvCxnSpPr>
        <p:spPr>
          <a:xfrm flipH="1" flipV="1">
            <a:off x="1153499" y="14736"/>
            <a:ext cx="4" cy="28243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605D77-C9FA-CDD1-E120-59FE86DA32DE}"/>
              </a:ext>
            </a:extLst>
          </p:cNvPr>
          <p:cNvSpPr txBox="1"/>
          <p:nvPr/>
        </p:nvSpPr>
        <p:spPr>
          <a:xfrm rot="16200000">
            <a:off x="448180" y="3028964"/>
            <a:ext cx="1410643" cy="692497"/>
          </a:xfrm>
          <a:prstGeom prst="rect">
            <a:avLst/>
          </a:prstGeom>
          <a:noFill/>
        </p:spPr>
        <p:txBody>
          <a:bodyPr wrap="none" lIns="76200" tIns="38100" rIns="76200" bIns="38100" rtlCol="0" anchor="t">
            <a:spAutoFit/>
          </a:bodyPr>
          <a:lstStyle/>
          <a:p>
            <a:pPr algn="ctr"/>
            <a:r>
              <a:rPr lang="en-US" sz="4000" b="0" i="0">
                <a:solidFill>
                  <a:schemeClr val="bg1"/>
                </a:solidFill>
                <a:latin typeface="Avenir Next LT Pro" panose="020B0504020202020204" pitchFamily="34" charset="77"/>
              </a:rPr>
              <a:t>POLL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C80C8888-9711-B811-352F-C5FD25D6A6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46555" y="1898619"/>
            <a:ext cx="8633688" cy="30607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48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US" sz="4800"/>
              <a:t>Type question here.</a:t>
            </a:r>
          </a:p>
        </p:txBody>
      </p:sp>
    </p:spTree>
    <p:extLst>
      <p:ext uri="{BB962C8B-B14F-4D97-AF65-F5344CB8AC3E}">
        <p14:creationId xmlns:p14="http://schemas.microsoft.com/office/powerpoint/2010/main" val="246463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(Warehou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CDBFDA5-44CE-CF2D-432B-38A30D62F8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973" y="6296001"/>
            <a:ext cx="807860" cy="23081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6618A3-DDBD-3AC5-767B-3B3E0F512ED8}"/>
              </a:ext>
            </a:extLst>
          </p:cNvPr>
          <p:cNvCxnSpPr/>
          <p:nvPr/>
        </p:nvCxnSpPr>
        <p:spPr>
          <a:xfrm>
            <a:off x="-19965" y="752250"/>
            <a:ext cx="1221196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21EB019C-6A85-45B2-3117-039CAABA0D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6554" y="467557"/>
            <a:ext cx="3678892" cy="569387"/>
          </a:xfrm>
          <a:prstGeom prst="rect">
            <a:avLst/>
          </a:prstGeom>
          <a:solidFill>
            <a:srgbClr val="131313"/>
          </a:solidFill>
          <a:effectLst>
            <a:softEdge rad="85297"/>
          </a:effectLst>
        </p:spPr>
        <p:txBody>
          <a:bodyPr wrap="none" lIns="91440" tIns="0" rIns="91440" bIns="0">
            <a:spAutoFit/>
          </a:bodyPr>
          <a:lstStyle>
            <a:lvl1pPr marL="0" indent="0" algn="ctr">
              <a:buNone/>
              <a:defRPr sz="4000" b="0" i="0">
                <a:solidFill>
                  <a:schemeClr val="bg1"/>
                </a:solidFill>
                <a:effectLst/>
                <a:latin typeface="Avenir Next LT Pro" panose="020B0504020202020204" pitchFamily="34" charset="77"/>
              </a:defRPr>
            </a:lvl1pPr>
            <a:lvl2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2pPr>
            <a:lvl3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3pPr>
            <a:lvl4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4pPr>
            <a:lvl5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8D0A02A1-FF2A-3E69-2815-6D1AD8F437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1863" y="1044759"/>
            <a:ext cx="3528275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None/>
              <a:defRPr sz="2000" b="1" i="0" spc="300">
                <a:solidFill>
                  <a:schemeClr val="bg2"/>
                </a:solidFill>
                <a:effectLst>
                  <a:outerShdw blurRad="63500" sx="102000" sy="102000" algn="ctr" rotWithShape="0">
                    <a:srgbClr val="081628">
                      <a:alpha val="40000"/>
                    </a:srgbClr>
                  </a:outerShdw>
                </a:effectLst>
                <a:latin typeface="Avenir Next LT Pro Demi" panose="020B0504020202020204" pitchFamily="34" charset="77"/>
              </a:defRPr>
            </a:lvl1pPr>
          </a:lstStyle>
          <a:p>
            <a:pPr lvl="0"/>
            <a:r>
              <a:rPr lang="en-US" dirty="0"/>
              <a:t>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362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D50EB8-97C8-C2B0-8067-D0199EF322D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ADC625-C11D-C16F-9799-E19092ACA7EF}"/>
              </a:ext>
            </a:extLst>
          </p:cNvPr>
          <p:cNvSpPr txBox="1"/>
          <p:nvPr/>
        </p:nvSpPr>
        <p:spPr>
          <a:xfrm>
            <a:off x="10319166" y="6526819"/>
            <a:ext cx="1802738" cy="246221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r">
              <a:defRPr/>
            </a:pPr>
            <a:r>
              <a:rPr lang="en-US" sz="800">
                <a:solidFill>
                  <a:schemeClr val="tx2">
                    <a:alpha val="69978"/>
                  </a:schemeClr>
                </a:solidFill>
                <a:latin typeface="Calibri" pitchFamily="34" charset="0"/>
                <a:cs typeface="Calibri" pitchFamily="34" charset="0"/>
              </a:rPr>
              <a:t>© by RF-SMART.  All Rights Reserved.</a:t>
            </a:r>
            <a:endParaRPr lang="en-US" sz="800" b="1" u="sng">
              <a:solidFill>
                <a:schemeClr val="tx2">
                  <a:alpha val="69978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75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5" r:id="rId11"/>
    <p:sldLayoutId id="2147483678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30EF91-63BF-CF7F-315D-F222B87232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4049" y="2943442"/>
            <a:ext cx="3073899" cy="664797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9517C-8319-553F-1B50-77E107965842}"/>
              </a:ext>
            </a:extLst>
          </p:cNvPr>
          <p:cNvSpPr txBox="1"/>
          <p:nvPr/>
        </p:nvSpPr>
        <p:spPr>
          <a:xfrm>
            <a:off x="3023118" y="3804572"/>
            <a:ext cx="5719666" cy="1184940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algn="ctr"/>
            <a:r>
              <a:rPr lang="en-US" sz="2400" b="1" i="0" dirty="0">
                <a:solidFill>
                  <a:schemeClr val="bg2"/>
                </a:solidFill>
                <a:effectLst/>
                <a:latin typeface="ui-sans-serif"/>
              </a:rPr>
              <a:t>“Building Secure Foundations: My Path in CS, Cybersecurity, and Platform Engineering”</a:t>
            </a:r>
            <a:endParaRPr lang="en-US" sz="4000" b="1" dirty="0">
              <a:solidFill>
                <a:schemeClr val="bg2"/>
              </a:solidFill>
              <a:latin typeface="Avenir Next Demi Bold" panose="020B0503020202020204" pitchFamily="34" charset="0"/>
              <a:ea typeface="Open Sans Semibold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AE196-21A7-67E1-2FCA-9E9A40A8F7C7}"/>
              </a:ext>
            </a:extLst>
          </p:cNvPr>
          <p:cNvSpPr txBox="1"/>
          <p:nvPr/>
        </p:nvSpPr>
        <p:spPr>
          <a:xfrm>
            <a:off x="7586804" y="5549774"/>
            <a:ext cx="3431263" cy="692497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Next Demi Bold" panose="020B0503020202020204" pitchFamily="34" charset="0"/>
                <a:ea typeface="Open Sans Semibold" panose="020B0606030504020204" pitchFamily="34" charset="0"/>
                <a:cs typeface="Segoe UI Semibold" panose="020B0502040204020203" pitchFamily="34" charset="0"/>
              </a:rPr>
              <a:t>Jaynor Neiva</a:t>
            </a:r>
          </a:p>
        </p:txBody>
      </p:sp>
    </p:spTree>
    <p:extLst>
      <p:ext uri="{BB962C8B-B14F-4D97-AF65-F5344CB8AC3E}">
        <p14:creationId xmlns:p14="http://schemas.microsoft.com/office/powerpoint/2010/main" val="291799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D9F29E-B96C-5C88-8300-F44430B67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7963" y="1798879"/>
            <a:ext cx="7151379" cy="762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D633C-8B15-C2E5-A05B-99437F2DFB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06964" y="1798879"/>
            <a:ext cx="761998" cy="76200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6AA96-9167-9AD9-C308-804E7F14AD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7963" y="2942173"/>
            <a:ext cx="7151379" cy="762000"/>
          </a:xfrm>
        </p:spPr>
        <p:txBody>
          <a:bodyPr/>
          <a:lstStyle/>
          <a:p>
            <a:r>
              <a:rPr lang="en-US" dirty="0"/>
              <a:t>Current Life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1A6E3-A5AE-94F1-80D5-8470695B7D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06964" y="2942089"/>
            <a:ext cx="761998" cy="76200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18632-7E9E-337A-0558-126CC46777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87964" y="4085299"/>
            <a:ext cx="7151379" cy="762000"/>
          </a:xfrm>
        </p:spPr>
        <p:txBody>
          <a:bodyPr/>
          <a:lstStyle/>
          <a:p>
            <a:r>
              <a:rPr lang="en-US" dirty="0"/>
              <a:t>Future Goals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ABE021-2BEF-48EA-7CE9-6CA5E44464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06965" y="4085215"/>
            <a:ext cx="761998" cy="7620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548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534E48-5430-41A5-7C46-D0CC1149E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ui-sans-serif"/>
              </a:rPr>
              <a:t>How many of you have played video games in the past?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735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DA6CB-CDB1-B9C9-8845-17D15716EF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6835" y="467557"/>
            <a:ext cx="3038332" cy="553998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 descr="A person holding guns and wearing a mask&#10;&#10;AI-generated content may be incorrect.">
            <a:extLst>
              <a:ext uri="{FF2B5EF4-FFF2-40B4-BE49-F238E27FC236}">
                <a16:creationId xmlns:a16="http://schemas.microsoft.com/office/drawing/2014/main" id="{7D5AB86E-D9A5-6E27-7496-FD940B68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6" y="4131798"/>
            <a:ext cx="4180114" cy="2612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collection of video game covers&#10;&#10;AI-generated content may be incorrect.">
            <a:extLst>
              <a:ext uri="{FF2B5EF4-FFF2-40B4-BE49-F238E27FC236}">
                <a16:creationId xmlns:a16="http://schemas.microsoft.com/office/drawing/2014/main" id="{6BAD6185-E220-D10A-060E-5E7F02012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56" y="1121143"/>
            <a:ext cx="3525648" cy="29391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F778DA-A9A6-6B8E-A859-DD1869856247}"/>
              </a:ext>
            </a:extLst>
          </p:cNvPr>
          <p:cNvSpPr txBox="1"/>
          <p:nvPr/>
        </p:nvSpPr>
        <p:spPr>
          <a:xfrm>
            <a:off x="6364586" y="1840175"/>
            <a:ext cx="3983525" cy="3597908"/>
          </a:xfrm>
          <a:prstGeom prst="rect">
            <a:avLst/>
          </a:prstGeom>
          <a:noFill/>
        </p:spPr>
        <p:txBody>
          <a:bodyPr wrap="square" lIns="76200" tIns="38100" rIns="76200" bIns="38100" rtlCol="0" anchor="t">
            <a:spAutoFit/>
          </a:bodyPr>
          <a:lstStyle/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venir Next Demi Bold" panose="020B0503020202020204" pitchFamily="34" charset="0"/>
                <a:ea typeface="Open Sans Semibold" panose="020B0606030504020204" pitchFamily="34" charset="0"/>
                <a:cs typeface="Segoe UI Semibold" panose="020B0502040204020203" pitchFamily="34" charset="0"/>
              </a:rPr>
              <a:t>Game Hacking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venir Next Demi Bold" panose="020B0503020202020204" pitchFamily="34" charset="0"/>
                <a:ea typeface="Open Sans Semibold" panose="020B0606030504020204" pitchFamily="34" charset="0"/>
                <a:cs typeface="Segoe UI Semibold" panose="020B0502040204020203" pitchFamily="34" charset="0"/>
              </a:rPr>
              <a:t>Web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Avenir Next Demi Bold" panose="020B0503020202020204" pitchFamily="34" charset="0"/>
                <a:ea typeface="Open Sans Semibold" panose="020B0606030504020204" pitchFamily="34" charset="0"/>
                <a:cs typeface="Segoe UI Semibold" panose="020B0502040204020203" pitchFamily="34" charset="0"/>
              </a:rPr>
              <a:t>Botting </a:t>
            </a:r>
          </a:p>
        </p:txBody>
      </p:sp>
    </p:spTree>
    <p:extLst>
      <p:ext uri="{BB962C8B-B14F-4D97-AF65-F5344CB8AC3E}">
        <p14:creationId xmlns:p14="http://schemas.microsoft.com/office/powerpoint/2010/main" val="909332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530D8-98CE-D9CA-FE88-188C907103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Infosec Community</a:t>
            </a:r>
          </a:p>
        </p:txBody>
      </p:sp>
      <p:pic>
        <p:nvPicPr>
          <p:cNvPr id="4" name="Picture 3" descr="A model of a city&#10;&#10;AI-generated content may be incorrect.">
            <a:extLst>
              <a:ext uri="{FF2B5EF4-FFF2-40B4-BE49-F238E27FC236}">
                <a16:creationId xmlns:a16="http://schemas.microsoft.com/office/drawing/2014/main" id="{3EC2ED8C-C19E-51EF-20ED-D8F19CB7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2825"/>
            <a:ext cx="5395865" cy="3035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group of blue tags with white lines on it&#10;&#10;AI-generated content may be incorrect.">
            <a:extLst>
              <a:ext uri="{FF2B5EF4-FFF2-40B4-BE49-F238E27FC236}">
                <a16:creationId xmlns:a16="http://schemas.microsoft.com/office/drawing/2014/main" id="{0C7C7A15-0DBB-D12D-85DE-6C58A68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019" y="335903"/>
            <a:ext cx="4095277" cy="3071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erson in a black shirt&#10;&#10;AI-generated content may be incorrect.">
            <a:extLst>
              <a:ext uri="{FF2B5EF4-FFF2-40B4-BE49-F238E27FC236}">
                <a16:creationId xmlns:a16="http://schemas.microsoft.com/office/drawing/2014/main" id="{D0898012-2427-D381-CD84-FC651BF7C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6" y="0"/>
            <a:ext cx="2106799" cy="3158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53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97D99-087B-3060-254D-9DC7C5EADF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ui-sans-serif"/>
              </a:rPr>
              <a:t>Where I Am Today</a:t>
            </a:r>
            <a:endParaRPr lang="en-US" b="0" i="0" dirty="0">
              <a:effectLst/>
              <a:latin typeface="ui-sans-serif"/>
            </a:endParaRPr>
          </a:p>
        </p:txBody>
      </p:sp>
      <p:pic>
        <p:nvPicPr>
          <p:cNvPr id="1026" name="Picture 2" descr="Platform Engineering: A Guide for Technical, Product, and People Leaders">
            <a:extLst>
              <a:ext uri="{FF2B5EF4-FFF2-40B4-BE49-F238E27FC236}">
                <a16:creationId xmlns:a16="http://schemas.microsoft.com/office/drawing/2014/main" id="{E169852E-4F6E-61EC-CB50-8B166134A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318" y="944240"/>
            <a:ext cx="3786958" cy="4969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artoon of a person holding a sword&#10;&#10;AI-generated content may be incorrect.">
            <a:extLst>
              <a:ext uri="{FF2B5EF4-FFF2-40B4-BE49-F238E27FC236}">
                <a16:creationId xmlns:a16="http://schemas.microsoft.com/office/drawing/2014/main" id="{040A6FEA-0E27-1E56-CC62-C568E0ACC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" y="3891292"/>
            <a:ext cx="4807390" cy="2704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067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DF566-6FC8-F84D-F072-10F05F8A6C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3074" name="Picture 2" descr="UNF: ATHLETICS BRAND">
            <a:extLst>
              <a:ext uri="{FF2B5EF4-FFF2-40B4-BE49-F238E27FC236}">
                <a16:creationId xmlns:a16="http://schemas.microsoft.com/office/drawing/2014/main" id="{21469A1D-F2A2-1AD8-9486-D2FC32B3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149" y="537881"/>
            <a:ext cx="4423488" cy="27867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ree Ebook: OSCP &amp; PEN-200 Prep | OffSec">
            <a:extLst>
              <a:ext uri="{FF2B5EF4-FFF2-40B4-BE49-F238E27FC236}">
                <a16:creationId xmlns:a16="http://schemas.microsoft.com/office/drawing/2014/main" id="{B334320B-265B-6F3E-4845-C0663B012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40" y="3533322"/>
            <a:ext cx="4917497" cy="25734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8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AF85B-8221-A323-9197-FAA420939A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Wrapping up </a:t>
            </a:r>
          </a:p>
        </p:txBody>
      </p:sp>
    </p:spTree>
    <p:extLst>
      <p:ext uri="{BB962C8B-B14F-4D97-AF65-F5344CB8AC3E}">
        <p14:creationId xmlns:p14="http://schemas.microsoft.com/office/powerpoint/2010/main" val="191363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DA6CB-CDB1-B9C9-8845-17D15716EF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7613" y="3206580"/>
            <a:ext cx="4376776" cy="683264"/>
          </a:xfrm>
        </p:spPr>
        <p:txBody>
          <a:bodyPr wrap="none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08732365"/>
      </p:ext>
    </p:extLst>
  </p:cSld>
  <p:clrMapOvr>
    <a:masterClrMapping/>
  </p:clrMapOvr>
</p:sld>
</file>

<file path=ppt/theme/theme1.xml><?xml version="1.0" encoding="utf-8"?>
<a:theme xmlns:a="http://schemas.openxmlformats.org/drawingml/2006/main" name="jde">
  <a:themeElements>
    <a:clrScheme name="Custom 1">
      <a:dk1>
        <a:srgbClr val="000000"/>
      </a:dk1>
      <a:lt1>
        <a:srgbClr val="FFFFFF"/>
      </a:lt1>
      <a:dk2>
        <a:srgbClr val="7E7E7E"/>
      </a:dk2>
      <a:lt2>
        <a:srgbClr val="D10000"/>
      </a:lt2>
      <a:accent1>
        <a:srgbClr val="D10000"/>
      </a:accent1>
      <a:accent2>
        <a:srgbClr val="7E7E7E"/>
      </a:accent2>
      <a:accent3>
        <a:srgbClr val="000000"/>
      </a:accent3>
      <a:accent4>
        <a:srgbClr val="BA0C47"/>
      </a:accent4>
      <a:accent5>
        <a:srgbClr val="221E20"/>
      </a:accent5>
      <a:accent6>
        <a:srgbClr val="8F003A"/>
      </a:accent6>
      <a:hlink>
        <a:srgbClr val="3F546C"/>
      </a:hlink>
      <a:folHlink>
        <a:srgbClr val="58818E"/>
      </a:folHlink>
    </a:clrScheme>
    <a:fontScheme name="RF-SMART">
      <a:majorFont>
        <a:latin typeface="Avenir Next LT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76200" tIns="38100" rIns="76200" bIns="38100" rtlCol="0" anchor="t">
        <a:spAutoFit/>
      </a:bodyPr>
      <a:lstStyle>
        <a:defPPr algn="ctr">
          <a:defRPr sz="4000" b="1" dirty="0">
            <a:solidFill>
              <a:schemeClr val="bg1"/>
            </a:solidFill>
            <a:latin typeface="Avenir Next Demi Bold" panose="020B0503020202020204" pitchFamily="34" charset="0"/>
            <a:ea typeface="Open Sans Semibold" panose="020B0606030504020204" pitchFamily="34" charset="0"/>
            <a:cs typeface="Segoe UI Semibold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de" id="{EB0D3E17-9762-F440-B6F7-5A0070EB7496}" vid="{14BC5144-9320-C548-846D-73293CF4AD9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8A94595EACA94094FDA309F514A37D" ma:contentTypeVersion="13" ma:contentTypeDescription="Create a new document." ma:contentTypeScope="" ma:versionID="2d2deabcd8db986487da5c2589768a42">
  <xsd:schema xmlns:xsd="http://www.w3.org/2001/XMLSchema" xmlns:xs="http://www.w3.org/2001/XMLSchema" xmlns:p="http://schemas.microsoft.com/office/2006/metadata/properties" xmlns:ns2="c79942d9-3c0d-4578-b711-d1b8af246fa9" xmlns:ns3="045466f9-f7f4-4383-83eb-7216a4026a36" targetNamespace="http://schemas.microsoft.com/office/2006/metadata/properties" ma:root="true" ma:fieldsID="af22ca6425ab9a31b94881f8bd2a86b4" ns2:_="" ns3:_="">
    <xsd:import namespace="c79942d9-3c0d-4578-b711-d1b8af246fa9"/>
    <xsd:import namespace="045466f9-f7f4-4383-83eb-7216a4026a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9942d9-3c0d-4578-b711-d1b8af246f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047d73e-02ce-4559-81d3-f17629c8782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466f9-f7f4-4383-83eb-7216a4026a3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6ae76fd4-9020-4d10-87d0-2df235143d09}" ma:internalName="TaxCatchAll" ma:showField="CatchAllData" ma:web="045466f9-f7f4-4383-83eb-7216a4026a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5466f9-f7f4-4383-83eb-7216a4026a36" xsi:nil="true"/>
    <lcf76f155ced4ddcb4097134ff3c332f xmlns="c79942d9-3c0d-4578-b711-d1b8af246f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952346A-D802-4E03-9D19-7C3AFD611E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9942d9-3c0d-4578-b711-d1b8af246fa9"/>
    <ds:schemaRef ds:uri="045466f9-f7f4-4383-83eb-7216a4026a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4A879D-DA51-466C-BDF4-FC3B42765E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B6B4C7-D403-4DFA-A928-E65F4B0F03B5}">
  <ds:schemaRefs>
    <ds:schemaRef ds:uri="c79942d9-3c0d-4578-b711-d1b8af246fa9"/>
    <ds:schemaRef ds:uri="http://www.w3.org/XML/1998/namespace"/>
    <ds:schemaRef ds:uri="http://purl.org/dc/terms/"/>
    <ds:schemaRef ds:uri="http://purl.org/dc/dcmitype/"/>
    <ds:schemaRef ds:uri="045466f9-f7f4-4383-83eb-7216a4026a36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jde</Template>
  <TotalTime>8401</TotalTime>
  <Words>57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Avenir Next Demi Bold</vt:lpstr>
      <vt:lpstr>Avenir Next LT Pro</vt:lpstr>
      <vt:lpstr>Avenir Next LT Pro Demi</vt:lpstr>
      <vt:lpstr>Calibri</vt:lpstr>
      <vt:lpstr>Segoe UI</vt:lpstr>
      <vt:lpstr>ui-sans-serif</vt:lpstr>
      <vt:lpstr>jde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Ainsley Padrick</dc:creator>
  <cp:lastModifiedBy>Jaynor Neiva</cp:lastModifiedBy>
  <cp:revision>5</cp:revision>
  <dcterms:created xsi:type="dcterms:W3CDTF">2024-11-04T15:13:42Z</dcterms:created>
  <dcterms:modified xsi:type="dcterms:W3CDTF">2025-05-22T12:28:33Z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0x0101004B8A94595EACA94094FDA309F514A37D</vt:lpwstr>
  </property>
  <property fmtid="{D5CDD505-2E9C-101B-9397-08002B2CF9AE}" pid="3" name="ComplianceAssetId">
    <vt:lpwstr/>
  </property>
  <property fmtid="{D5CDD505-2E9C-101B-9397-08002B2CF9AE}" pid="4" name="_activity">
    <vt:lpwstr>{"FileActivityType":"9","FileActivityTimeStamp":"2024-11-04T15:17:28.900Z","FileActivityUsersOnPage":[{"DisplayName":"Ainsley Padrick","Id":"apadrick@icsfl.com"}],"FileActivityNavigationId":null}</vt:lpwstr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